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7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3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1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0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4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1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3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11" Type="http://schemas.openxmlformats.org/officeDocument/2006/relationships/hyperlink" Target="https://pe4everykid.weebly.com/uploads/1/2/4/8/12487453/september-fitness-challenge_orig.png" TargetMode="External"/><Relationship Id="rId5" Type="http://schemas.openxmlformats.org/officeDocument/2006/relationships/image" Target="../media/image2.jpg"/><Relationship Id="rId10" Type="http://schemas.openxmlformats.org/officeDocument/2006/relationships/image" Target="../media/image7.jpeg"/><Relationship Id="rId4" Type="http://schemas.openxmlformats.org/officeDocument/2006/relationships/image" Target="../media/image1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2BB70C-3B10-43FF-83F9-C064151F9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0"/>
            <a:ext cx="12188952" cy="1942924"/>
          </a:xfrm>
          <a:prstGeom prst="rect">
            <a:avLst/>
          </a:prstGeom>
          <a:gradFill>
            <a:gsLst>
              <a:gs pos="29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A86C3-DB7A-47D6-BD8B-7B1537017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178904"/>
            <a:ext cx="7137263" cy="457201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Welcome Willard Sharks to the 2021-2022 School Year!!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AE6AE-B7B4-4DDC-9BF8-A1C7DAD19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457200"/>
            <a:ext cx="3073745" cy="3266661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FFFFFF"/>
                </a:solidFill>
                <a:latin typeface="Arial Black" panose="020B0A04020102020204" pitchFamily="34" charset="0"/>
              </a:rPr>
              <a:t>Education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109728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1FF648-687D-4B69-BB17-1F9649EF8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6000">
                <a:srgbClr val="000000">
                  <a:alpha val="20000"/>
                </a:srgbClr>
              </a:gs>
              <a:gs pos="1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480608DE-67E5-4871-A6B7-1C91270F2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" y="2546705"/>
            <a:ext cx="928158" cy="77408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E1E16A1-5680-42DB-BC1B-18BF8CB2D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" y="5632124"/>
            <a:ext cx="922085" cy="7686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DA59D3-1676-4509-90CF-80D69FEB8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" y="4884525"/>
            <a:ext cx="925943" cy="674016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2D19C64-30D2-4BFA-AE32-A14ECE00A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" y="3367391"/>
            <a:ext cx="940458" cy="695587"/>
          </a:xfrm>
          <a:prstGeom prst="rect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A2D023B-9982-4E52-ACC1-CD519FA6D9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" y="4125896"/>
            <a:ext cx="925942" cy="695711"/>
          </a:xfrm>
          <a:prstGeom prst="rect">
            <a:avLst/>
          </a:prstGeom>
        </p:spPr>
      </p:pic>
      <p:pic>
        <p:nvPicPr>
          <p:cNvPr id="24" name="Picture 23" descr="A person in a blue shirt&#10;&#10;Description automatically generated">
            <a:extLst>
              <a:ext uri="{FF2B5EF4-FFF2-40B4-BE49-F238E27FC236}">
                <a16:creationId xmlns:a16="http://schemas.microsoft.com/office/drawing/2014/main" id="{DABD73B2-51D0-47C1-A204-89E1E464C0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41265" r="18998" b="22270"/>
          <a:stretch/>
        </p:blipFill>
        <p:spPr>
          <a:xfrm>
            <a:off x="8796920" y="238032"/>
            <a:ext cx="2069863" cy="19429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4084E14-B111-458F-968B-4CCCB270EF79}"/>
              </a:ext>
            </a:extLst>
          </p:cNvPr>
          <p:cNvSpPr txBox="1"/>
          <p:nvPr/>
        </p:nvSpPr>
        <p:spPr>
          <a:xfrm>
            <a:off x="172280" y="742122"/>
            <a:ext cx="829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222222"/>
                </a:solidFill>
                <a:effectLst/>
                <a:latin typeface="Roboto"/>
              </a:rPr>
              <a:t>Physical education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/>
              </a:rPr>
              <a:t> is a course taught to focus on developing physical fitness. Effective 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Roboto"/>
              </a:rPr>
              <a:t>P.E.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Roboto"/>
              </a:rPr>
              <a:t> classes help students develop skill and confidence, maintain physical fitness, learn about personal health and wellness, and demonstrate positive social skills.  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02755B-5DAE-454A-99A7-25AC7268E9D3}"/>
              </a:ext>
            </a:extLst>
          </p:cNvPr>
          <p:cNvSpPr txBox="1"/>
          <p:nvPr/>
        </p:nvSpPr>
        <p:spPr>
          <a:xfrm>
            <a:off x="8796921" y="2300259"/>
            <a:ext cx="206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Your PE Teachers:</a:t>
            </a:r>
          </a:p>
          <a:p>
            <a:pPr algn="ctr"/>
            <a:r>
              <a:rPr lang="en-US" sz="1600" dirty="0"/>
              <a:t>Ms. Gulden and </a:t>
            </a:r>
          </a:p>
          <a:p>
            <a:pPr algn="ctr"/>
            <a:r>
              <a:rPr lang="en-US" sz="1600" dirty="0" err="1"/>
              <a:t>Ms.Austin</a:t>
            </a:r>
            <a:endParaRPr lang="en-US" sz="1600" dirty="0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65BE1BBA-588B-42F9-9B2A-737E53BAB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272" y="3237304"/>
            <a:ext cx="1881809" cy="21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hlinkClick r:id="rId11"/>
            <a:extLst>
              <a:ext uri="{FF2B5EF4-FFF2-40B4-BE49-F238E27FC236}">
                <a16:creationId xmlns:a16="http://schemas.microsoft.com/office/drawing/2014/main" id="{3240256B-48C6-4614-A481-CC54AE18ECC9}"/>
              </a:ext>
            </a:extLst>
          </p:cNvPr>
          <p:cNvSpPr txBox="1"/>
          <p:nvPr/>
        </p:nvSpPr>
        <p:spPr>
          <a:xfrm>
            <a:off x="5327374" y="5696657"/>
            <a:ext cx="2796964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8" name="2020">
            <a:hlinkClick r:id="" action="ppaction://media"/>
            <a:extLst>
              <a:ext uri="{FF2B5EF4-FFF2-40B4-BE49-F238E27FC236}">
                <a16:creationId xmlns:a16="http://schemas.microsoft.com/office/drawing/2014/main" id="{1D9ADF26-188D-443E-AAE8-1B84DE715C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65385" y="1246225"/>
            <a:ext cx="609600" cy="69669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06BC4C3-3FD3-44AE-B70F-0FFA74946CDD}"/>
              </a:ext>
            </a:extLst>
          </p:cNvPr>
          <p:cNvSpPr txBox="1"/>
          <p:nvPr/>
        </p:nvSpPr>
        <p:spPr>
          <a:xfrm>
            <a:off x="10972800" y="969227"/>
            <a:ext cx="1046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Click Here: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349F9A-DE41-471D-ADC6-7D3152B33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9" y="1573119"/>
            <a:ext cx="7180921" cy="46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0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40"/>
      </a:dk2>
      <a:lt2>
        <a:srgbClr val="E2E8E7"/>
      </a:lt2>
      <a:accent1>
        <a:srgbClr val="E7293F"/>
      </a:accent1>
      <a:accent2>
        <a:srgbClr val="D5177D"/>
      </a:accent2>
      <a:accent3>
        <a:srgbClr val="E729DE"/>
      </a:accent3>
      <a:accent4>
        <a:srgbClr val="8F17D5"/>
      </a:accent4>
      <a:accent5>
        <a:srgbClr val="5D37E8"/>
      </a:accent5>
      <a:accent6>
        <a:srgbClr val="294CD8"/>
      </a:accent6>
      <a:hlink>
        <a:srgbClr val="8A62CA"/>
      </a:hlink>
      <a:folHlink>
        <a:srgbClr val="7F7F7F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67</Words>
  <Application>Microsoft Office PowerPoint</Application>
  <PresentationFormat>Widescreen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Nova Light</vt:lpstr>
      <vt:lpstr>Bembo</vt:lpstr>
      <vt:lpstr>Calibri</vt:lpstr>
      <vt:lpstr>Roboto</vt:lpstr>
      <vt:lpstr>RetrospectVTI</vt:lpstr>
      <vt:lpstr>Welcome Willard Sharks to the 2021-2022 School Year!!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from Ms. Gulden</dc:title>
  <dc:creator>Wendy Gulden</dc:creator>
  <cp:lastModifiedBy>Wendy Gulden</cp:lastModifiedBy>
  <cp:revision>14</cp:revision>
  <dcterms:created xsi:type="dcterms:W3CDTF">2020-09-02T13:57:20Z</dcterms:created>
  <dcterms:modified xsi:type="dcterms:W3CDTF">2021-08-25T16:01:31Z</dcterms:modified>
</cp:coreProperties>
</file>